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63" r:id="rId4"/>
    <p:sldId id="258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59" r:id="rId13"/>
    <p:sldId id="272" r:id="rId14"/>
    <p:sldId id="273" r:id="rId15"/>
    <p:sldId id="274" r:id="rId16"/>
    <p:sldId id="280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90" r:id="rId31"/>
    <p:sldId id="291" r:id="rId32"/>
    <p:sldId id="289" r:id="rId33"/>
    <p:sldId id="292" r:id="rId34"/>
    <p:sldId id="293" r:id="rId35"/>
    <p:sldId id="295" r:id="rId36"/>
    <p:sldId id="296" r:id="rId37"/>
    <p:sldId id="264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261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262" r:id="rId60"/>
    <p:sldId id="317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152" y="-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FADF9-A62A-344F-AFA9-2CF82FDACD58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D7CBA4-B6A7-B944-8036-2FE50E699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65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Giant of Despair, Slough of Despond, Doubting Castle,</a:t>
            </a:r>
            <a:r>
              <a:rPr lang="en-US" baseline="0" dirty="0" smtClean="0"/>
              <a:t> Vanity Fair, </a:t>
            </a:r>
            <a:r>
              <a:rPr lang="en-US" dirty="0" smtClean="0"/>
              <a:t>Pit</a:t>
            </a:r>
            <a:r>
              <a:rPr lang="en-US" baseline="0" dirty="0" smtClean="0"/>
              <a:t> of Anger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D7CBA4-B6A7-B944-8036-2FE50E6991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1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99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0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510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8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1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8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42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9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B5EDD-68B6-2A41-A6FB-605D9A980AA0}" type="datetimeFigureOut">
              <a:rPr lang="en-US" smtClean="0"/>
              <a:t>3/14/19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EB69F-76BF-D04A-8F43-36A593B0A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2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Pilgrim’s Progress </a:t>
            </a:r>
            <a:br>
              <a:rPr lang="en-US" dirty="0" smtClean="0"/>
            </a:br>
            <a:r>
              <a:rPr lang="en-US" dirty="0" smtClean="0"/>
              <a:t>of the </a:t>
            </a:r>
            <a:br>
              <a:rPr lang="en-US" dirty="0" smtClean="0"/>
            </a:br>
            <a:r>
              <a:rPr lang="en-US" dirty="0" smtClean="0"/>
              <a:t>Angry Mom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82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you go for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15867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Angry people naturally talk to the </a:t>
            </a:r>
            <a:r>
              <a:rPr lang="en-US" b="1" dirty="0" smtClean="0"/>
              <a:t>wrong</a:t>
            </a:r>
            <a:r>
              <a:rPr lang="en-US" dirty="0" smtClean="0"/>
              <a:t> person.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94" y="2883430"/>
            <a:ext cx="5564106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1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763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7334"/>
            <a:ext cx="8940800" cy="544883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If we talk to anyone who does not point us </a:t>
            </a:r>
          </a:p>
          <a:p>
            <a:pPr marL="0" indent="0" algn="ctr">
              <a:buNone/>
            </a:pPr>
            <a:r>
              <a:rPr lang="en-US" dirty="0" smtClean="0"/>
              <a:t>to the source of healing hope—</a:t>
            </a:r>
          </a:p>
          <a:p>
            <a:pPr marL="0" indent="0" algn="ctr">
              <a:buNone/>
            </a:pPr>
            <a:r>
              <a:rPr lang="en-US" dirty="0"/>
              <a:t>t</a:t>
            </a:r>
            <a:r>
              <a:rPr lang="en-US" dirty="0" smtClean="0"/>
              <a:t>hrough either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common grace </a:t>
            </a:r>
            <a:r>
              <a:rPr lang="en-US" dirty="0" smtClean="0"/>
              <a:t>or God’s </a:t>
            </a:r>
            <a:r>
              <a:rPr lang="en-US" sz="4000" b="1" dirty="0" smtClean="0">
                <a:solidFill>
                  <a:srgbClr val="3366FF"/>
                </a:solidFill>
              </a:rPr>
              <a:t>revealed word</a:t>
            </a:r>
            <a:r>
              <a:rPr lang="en-US" dirty="0" smtClean="0"/>
              <a:t>—</a:t>
            </a:r>
          </a:p>
          <a:p>
            <a:pPr marL="0" indent="0" algn="ctr">
              <a:buNone/>
            </a:pPr>
            <a:r>
              <a:rPr lang="en-US" dirty="0"/>
              <a:t>w</a:t>
            </a:r>
            <a:r>
              <a:rPr lang="en-US" dirty="0" smtClean="0"/>
              <a:t>e are talking to the wrong person.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Anger will not truly resolve</a:t>
            </a:r>
          </a:p>
          <a:p>
            <a:pPr marL="0" indent="0">
              <a:buNone/>
            </a:pPr>
            <a:r>
              <a:rPr lang="en-US" dirty="0" smtClean="0"/>
              <a:t>until we connect </a:t>
            </a:r>
          </a:p>
          <a:p>
            <a:pPr marL="0" indent="0">
              <a:buNone/>
            </a:pPr>
            <a:r>
              <a:rPr lang="en-US" dirty="0" smtClean="0"/>
              <a:t>with the right person.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3691467"/>
            <a:ext cx="37084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66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209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The Pilgrim’s Guide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0933" y="1600200"/>
            <a:ext cx="8703734" cy="508846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Where do you go for help?</a:t>
            </a:r>
          </a:p>
          <a:p>
            <a:r>
              <a:rPr lang="en-US" b="1" dirty="0" smtClean="0"/>
              <a:t>Are you guided by truth or lies?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11" y="1180571"/>
            <a:ext cx="6199589" cy="379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2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Living Down in the Puzzle Pieces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289" b="132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249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need to keep in mind?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134" y="1540932"/>
            <a:ext cx="7069666" cy="53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2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Box Top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3" y="1417638"/>
            <a:ext cx="8822267" cy="4525963"/>
          </a:xfrm>
        </p:spPr>
        <p:txBody>
          <a:bodyPr/>
          <a:lstStyle/>
          <a:p>
            <a:r>
              <a:rPr lang="en-US" dirty="0" smtClean="0"/>
              <a:t>Shows us </a:t>
            </a:r>
            <a:r>
              <a:rPr lang="en-US" b="1" dirty="0" smtClean="0">
                <a:solidFill>
                  <a:srgbClr val="FF0000"/>
                </a:solidFill>
              </a:rPr>
              <a:t>our mission</a:t>
            </a:r>
          </a:p>
          <a:p>
            <a:r>
              <a:rPr lang="en-US" dirty="0" smtClean="0"/>
              <a:t>Re-orients us to the </a:t>
            </a:r>
            <a:r>
              <a:rPr lang="en-US" b="1" dirty="0" smtClean="0">
                <a:solidFill>
                  <a:srgbClr val="FF0000"/>
                </a:solidFill>
              </a:rPr>
              <a:t>rightful treasure </a:t>
            </a:r>
            <a:r>
              <a:rPr lang="en-US" dirty="0" smtClean="0"/>
              <a:t>of our heart</a:t>
            </a:r>
          </a:p>
          <a:p>
            <a:r>
              <a:rPr lang="en-US" dirty="0" smtClean="0"/>
              <a:t>Re-aligns us with the </a:t>
            </a:r>
            <a:r>
              <a:rPr lang="en-US" u="sng" dirty="0" smtClean="0"/>
              <a:t>long-term view</a:t>
            </a:r>
          </a:p>
          <a:p>
            <a:r>
              <a:rPr lang="en-US" dirty="0" smtClean="0"/>
              <a:t>Helps us let out our breath and </a:t>
            </a:r>
            <a:r>
              <a:rPr lang="en-US" u="sng" dirty="0" smtClean="0"/>
              <a:t>trust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67" y="4246034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99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812800"/>
            <a:ext cx="6180667" cy="581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666" y="275166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 smtClean="0"/>
              <a:t>A </a:t>
            </a:r>
            <a:r>
              <a:rPr lang="en-US" b="1" i="1" dirty="0" smtClean="0"/>
              <a:t>Biblical </a:t>
            </a:r>
            <a:r>
              <a:rPr lang="en-US" b="1" dirty="0" smtClean="0"/>
              <a:t>Box Top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201334" y="3081867"/>
            <a:ext cx="2235199" cy="123110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My Treasure</a:t>
            </a:r>
          </a:p>
          <a:p>
            <a:pPr algn="ctr"/>
            <a:r>
              <a:rPr lang="en-US" sz="2800" b="1" dirty="0" smtClean="0"/>
              <a:t>My Mission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156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Box </a:t>
            </a:r>
            <a:r>
              <a:rPr lang="en-US" b="1" dirty="0" smtClean="0"/>
              <a:t>Top View:  </a:t>
            </a:r>
            <a:r>
              <a:rPr lang="en-US" b="1" dirty="0" smtClean="0"/>
              <a:t>My </a:t>
            </a:r>
            <a:r>
              <a:rPr lang="en-US" b="1" dirty="0" smtClean="0"/>
              <a:t>Treasure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58095"/>
            <a:ext cx="5033727" cy="457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22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Being the deep treasure of my heart is too great of a burden to put on my husband and children. It is a role they will NEVER be able to fulfill—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nd it is a set up for anger.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832" y="3403601"/>
            <a:ext cx="3780301" cy="29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07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Box Top View:    My </a:t>
            </a:r>
            <a:r>
              <a:rPr lang="en-US" b="1" dirty="0" smtClean="0"/>
              <a:t>Mission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8957733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My mission is to nurture life by the power God gives.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734" y="2632279"/>
            <a:ext cx="5943600" cy="396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6533" y="-119026"/>
            <a:ext cx="11209866" cy="721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67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Anxious Designer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524000"/>
            <a:ext cx="56388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89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Trusting Tool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628" y="1417637"/>
            <a:ext cx="6892572" cy="51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81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63600"/>
            <a:ext cx="4040188" cy="174413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Designers become angry </a:t>
            </a:r>
          </a:p>
          <a:p>
            <a:r>
              <a:rPr lang="en-US" dirty="0" smtClean="0"/>
              <a:t>as they attempt </a:t>
            </a:r>
          </a:p>
          <a:p>
            <a:r>
              <a:rPr lang="en-US" dirty="0" smtClean="0"/>
              <a:t>to bend the </a:t>
            </a:r>
            <a:r>
              <a:rPr lang="en-US" dirty="0" smtClean="0"/>
              <a:t>world</a:t>
            </a:r>
          </a:p>
          <a:p>
            <a:r>
              <a:rPr lang="en-US" dirty="0" smtClean="0"/>
              <a:t> </a:t>
            </a:r>
            <a:r>
              <a:rPr lang="en-US" dirty="0" smtClean="0"/>
              <a:t>to their will.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863600"/>
            <a:ext cx="4041775" cy="13112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Tools are </a:t>
            </a:r>
            <a:r>
              <a:rPr lang="en-US" dirty="0" smtClean="0"/>
              <a:t>dependent</a:t>
            </a:r>
          </a:p>
          <a:p>
            <a:r>
              <a:rPr lang="en-US" dirty="0" smtClean="0"/>
              <a:t> </a:t>
            </a:r>
            <a:r>
              <a:rPr lang="en-US" dirty="0" smtClean="0"/>
              <a:t>upon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smtClean="0"/>
              <a:t>hand </a:t>
            </a:r>
            <a:r>
              <a:rPr lang="en-US" dirty="0" smtClean="0"/>
              <a:t>that </a:t>
            </a:r>
            <a:r>
              <a:rPr lang="en-US" dirty="0" smtClean="0"/>
              <a:t>holds them.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228042" cy="39512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835275"/>
            <a:ext cx="4497388" cy="381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25" y="2774950"/>
            <a:ext cx="4228042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3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933" y="274638"/>
            <a:ext cx="8635999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Are you woman enough for the job?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1" y="1850581"/>
            <a:ext cx="3814774" cy="45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204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27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Tell yourself the truth: NO!!</a:t>
            </a:r>
            <a:br>
              <a:rPr lang="en-US" dirty="0" smtClean="0"/>
            </a:br>
            <a:r>
              <a:rPr lang="en-US" dirty="0" smtClean="0"/>
              <a:t>But God is more than enough.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467" y="1752600"/>
            <a:ext cx="8856133" cy="4525963"/>
          </a:xfrm>
        </p:spPr>
        <p:txBody>
          <a:bodyPr/>
          <a:lstStyle/>
          <a:p>
            <a:r>
              <a:rPr lang="en-US" dirty="0"/>
              <a:t>Godly women are set up to navigate anger effectively when they live in this paradox </a:t>
            </a:r>
            <a:r>
              <a:rPr lang="en-US" dirty="0" smtClean="0"/>
              <a:t>of  </a:t>
            </a:r>
            <a:r>
              <a:rPr lang="en-US" dirty="0"/>
              <a:t>being </a:t>
            </a: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	adequate b/c they are desperately </a:t>
            </a:r>
            <a:r>
              <a:rPr lang="en-US" b="1" dirty="0"/>
              <a:t>dependent.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634" y="3670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74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75000"/>
            </a:schemeClr>
          </a:solidFill>
        </p:spPr>
        <p:txBody>
          <a:bodyPr/>
          <a:lstStyle/>
          <a:p>
            <a:r>
              <a:rPr lang="en-US" dirty="0" smtClean="0"/>
              <a:t>At the Root of Anger: LIES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What lies about yourself and your situation</a:t>
            </a:r>
          </a:p>
          <a:p>
            <a:pPr marL="0" indent="0" algn="ctr">
              <a:buNone/>
            </a:pPr>
            <a:r>
              <a:rPr lang="en-US" b="1" dirty="0"/>
              <a:t>d</a:t>
            </a:r>
            <a:r>
              <a:rPr lang="en-US" b="1" dirty="0" smtClean="0"/>
              <a:t>o you need to replace with God’s truth?</a:t>
            </a:r>
            <a:endParaRPr lang="en-US" b="1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/>
          <a:srcRect t="20240" b="20240"/>
          <a:stretch>
            <a:fillRect/>
          </a:stretch>
        </p:blipFill>
        <p:spPr>
          <a:xfrm>
            <a:off x="457200" y="1600200"/>
            <a:ext cx="82296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6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LIE: I am alone in my anger.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8376" r="8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0356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LIE: I am alone in my anger.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66800"/>
            <a:ext cx="9144000" cy="5791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TRUTH</a:t>
            </a:r>
          </a:p>
          <a:p>
            <a:pPr marL="0" indent="0" algn="ctr">
              <a:buNone/>
            </a:pPr>
            <a:r>
              <a:rPr lang="en-US" sz="4400" b="1" dirty="0" smtClean="0"/>
              <a:t>God walks down the hall with me.</a:t>
            </a:r>
          </a:p>
          <a:p>
            <a:r>
              <a:rPr lang="en-US" i="1" dirty="0"/>
              <a:t>Even though I walk through the valley of the shadow of death, I will fear no evil, for </a:t>
            </a:r>
            <a:r>
              <a:rPr lang="en-US" i="1" u="sng" dirty="0"/>
              <a:t>You are with me</a:t>
            </a:r>
            <a:r>
              <a:rPr lang="en-US" i="1" dirty="0" smtClean="0"/>
              <a:t>. Psalm 23</a:t>
            </a:r>
            <a:endParaRPr lang="en-US" dirty="0"/>
          </a:p>
          <a:p>
            <a:r>
              <a:rPr lang="en-US" i="1" dirty="0"/>
              <a:t>Do not fear, for </a:t>
            </a:r>
            <a:r>
              <a:rPr lang="en-US" i="1" u="sng" dirty="0"/>
              <a:t>I am with you</a:t>
            </a:r>
            <a:r>
              <a:rPr lang="en-US" i="1" dirty="0"/>
              <a:t>; do not anxiously look about you, for I am your God.  I will strengthen you, surely I will help you, surely I will uphold you with My righteous right hand. Isaiah 41:10</a:t>
            </a:r>
            <a:endParaRPr lang="en-US" dirty="0"/>
          </a:p>
          <a:p>
            <a:r>
              <a:rPr lang="en-US" dirty="0"/>
              <a:t> 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3249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LIE: I am trapped. </a:t>
            </a:r>
            <a:br>
              <a:rPr lang="en-US" dirty="0" smtClean="0"/>
            </a:br>
            <a:r>
              <a:rPr lang="en-US" dirty="0" smtClean="0"/>
              <a:t>There is no way out of this situation.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466" y="1642533"/>
            <a:ext cx="4651134" cy="58081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762401"/>
            <a:ext cx="885613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Husband, kids, in-laws, resentment,  disappointment, failure</a:t>
            </a:r>
            <a:r>
              <a:rPr lang="mr-IN" sz="2400" b="1" dirty="0" smtClean="0"/>
              <a:t>…</a:t>
            </a:r>
            <a:r>
              <a:rPr lang="en-US" sz="2400" b="1" dirty="0"/>
              <a:t>N</a:t>
            </a:r>
            <a:r>
              <a:rPr lang="en-US" sz="2400" b="1" dirty="0" smtClean="0"/>
              <a:t>othing will ever change. I can’t see any other options.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4820819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LIE: There’s no way out. I am trapped.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66800"/>
            <a:ext cx="9144000" cy="57912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TRUTH</a:t>
            </a:r>
          </a:p>
          <a:p>
            <a:pPr marL="0" indent="0" algn="ctr">
              <a:buNone/>
            </a:pPr>
            <a:r>
              <a:rPr lang="en-US" sz="4400" b="1" dirty="0" smtClean="0"/>
              <a:t>God is merciful and promised not to give me more than I can endure.</a:t>
            </a:r>
          </a:p>
          <a:p>
            <a:r>
              <a:rPr lang="en-US" i="1" dirty="0"/>
              <a:t>No temptation has overtaken you except what is common to mankind. And God is faithful</a:t>
            </a:r>
            <a:r>
              <a:rPr lang="en-US" i="1" u="sng" dirty="0"/>
              <a:t>; he will not let you be </a:t>
            </a:r>
            <a:r>
              <a:rPr lang="en-US" i="1" dirty="0"/>
              <a:t>tempted</a:t>
            </a:r>
            <a:r>
              <a:rPr lang="en-US" i="1" baseline="30000" dirty="0"/>
              <a:t> </a:t>
            </a:r>
            <a:r>
              <a:rPr lang="en-US" i="1" dirty="0"/>
              <a:t>beyond what you can bear. But when you are tempted,</a:t>
            </a:r>
            <a:r>
              <a:rPr lang="en-US" i="1" baseline="30000" dirty="0"/>
              <a:t> </a:t>
            </a:r>
            <a:r>
              <a:rPr lang="en-US" i="1" dirty="0"/>
              <a:t>he will also provide a way out so that you can endure it. I Corinthians 10: 13</a:t>
            </a:r>
            <a:endParaRPr lang="en-US" dirty="0"/>
          </a:p>
          <a:p>
            <a:r>
              <a:rPr lang="en-US" i="1" dirty="0"/>
              <a:t>He makes me lie down in green pastures. He leads me beside still waters. </a:t>
            </a:r>
            <a:r>
              <a:rPr lang="en-US" i="1" u="sng" dirty="0"/>
              <a:t>He restores </a:t>
            </a:r>
            <a:r>
              <a:rPr lang="en-US" i="1" dirty="0"/>
              <a:t>my soul.</a:t>
            </a:r>
            <a:endParaRPr lang="en-US" dirty="0"/>
          </a:p>
          <a:p>
            <a:r>
              <a:rPr lang="en-US" i="1" dirty="0"/>
              <a:t>See, the Sovereign Lord comes with power, and his arm rules for him…He tends his flock like a shepherd:  He gathers the lambs in his arms and carries them close to his heart; </a:t>
            </a:r>
            <a:r>
              <a:rPr lang="en-US" i="1" u="sng" dirty="0"/>
              <a:t>he gently leads those that have young.</a:t>
            </a:r>
            <a:endParaRPr lang="en-US" u="sng" dirty="0"/>
          </a:p>
          <a:p>
            <a:r>
              <a:rPr lang="en-US" i="1" dirty="0"/>
              <a:t>Isaiah 40:10-11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139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15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LIE: I cannot change. </a:t>
            </a:r>
            <a:br>
              <a:rPr lang="en-US" dirty="0" smtClean="0"/>
            </a:br>
            <a:r>
              <a:rPr lang="en-US" dirty="0" smtClean="0"/>
              <a:t>This </a:t>
            </a:r>
            <a:r>
              <a:rPr lang="en-US" dirty="0" smtClean="0"/>
              <a:t>anger </a:t>
            </a:r>
            <a:r>
              <a:rPr lang="en-US" dirty="0" smtClean="0"/>
              <a:t>pattern</a:t>
            </a:r>
            <a:r>
              <a:rPr lang="en-US" dirty="0" smtClean="0"/>
              <a:t> </a:t>
            </a:r>
            <a:r>
              <a:rPr lang="en-US" dirty="0" smtClean="0"/>
              <a:t>is too strong.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793999" y="6233067"/>
            <a:ext cx="336973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824" y="1523999"/>
            <a:ext cx="6771200" cy="50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834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LIE: I cannot change.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066800"/>
            <a:ext cx="9144000" cy="57912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TRUTH</a:t>
            </a:r>
          </a:p>
          <a:p>
            <a:pPr marL="0" indent="0" algn="ctr">
              <a:buNone/>
            </a:pPr>
            <a:r>
              <a:rPr lang="en-US" b="1" dirty="0" smtClean="0"/>
              <a:t>I will measure my bondage by God’s power. </a:t>
            </a:r>
          </a:p>
          <a:p>
            <a:pPr marL="0" indent="0" algn="ctr">
              <a:buNone/>
            </a:pPr>
            <a:r>
              <a:rPr lang="en-US" b="1" dirty="0" smtClean="0"/>
              <a:t>He is </a:t>
            </a:r>
            <a:r>
              <a:rPr lang="en-US" b="1" dirty="0"/>
              <a:t>faithful.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He </a:t>
            </a:r>
            <a:r>
              <a:rPr lang="en-US" b="1" dirty="0"/>
              <a:t>stakes </a:t>
            </a:r>
            <a:r>
              <a:rPr lang="en-US" b="1" i="1" u="sng" dirty="0"/>
              <a:t>himself</a:t>
            </a:r>
            <a:r>
              <a:rPr lang="en-US" b="1" dirty="0"/>
              <a:t>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on </a:t>
            </a:r>
            <a:r>
              <a:rPr lang="en-US" b="1" dirty="0"/>
              <a:t>bringing me through this trouble. </a:t>
            </a:r>
          </a:p>
          <a:p>
            <a:r>
              <a:rPr lang="en-US" dirty="0"/>
              <a:t> </a:t>
            </a:r>
            <a:r>
              <a:rPr lang="en-US" i="1" dirty="0"/>
              <a:t>He leads me in paths of righteousness (change)  </a:t>
            </a:r>
            <a:r>
              <a:rPr lang="en-US" i="1" dirty="0" smtClean="0"/>
              <a:t>   </a:t>
            </a:r>
          </a:p>
          <a:p>
            <a:pPr marL="0" indent="0">
              <a:buNone/>
            </a:pPr>
            <a:r>
              <a:rPr lang="en-US" i="1" dirty="0" smtClean="0"/>
              <a:t>    </a:t>
            </a:r>
            <a:r>
              <a:rPr lang="en-US" i="1" u="sng" dirty="0" smtClean="0"/>
              <a:t>for His </a:t>
            </a:r>
            <a:r>
              <a:rPr lang="en-US" i="1" u="sng" dirty="0"/>
              <a:t>name’s sake</a:t>
            </a:r>
            <a:r>
              <a:rPr lang="en-US" i="1" dirty="0"/>
              <a:t>. Ps. 23</a:t>
            </a:r>
            <a:endParaRPr lang="en-US" dirty="0"/>
          </a:p>
          <a:p>
            <a:r>
              <a:rPr lang="en-US" i="1" dirty="0"/>
              <a:t>He who began the good work within you </a:t>
            </a:r>
            <a:r>
              <a:rPr lang="en-US" i="1" u="sng" dirty="0"/>
              <a:t>will complete </a:t>
            </a:r>
            <a:r>
              <a:rPr lang="en-US" i="1" dirty="0"/>
              <a:t>it until the day of Christ Jesus. Phil 1:6</a:t>
            </a:r>
            <a:endParaRPr lang="en-US" dirty="0"/>
          </a:p>
          <a:p>
            <a:r>
              <a:rPr lang="en-US" i="1" dirty="0"/>
              <a:t>With man this is impossible, but not with God; </a:t>
            </a:r>
            <a:r>
              <a:rPr lang="en-US" i="1" u="sng" dirty="0"/>
              <a:t>all things are possible with God</a:t>
            </a:r>
            <a:r>
              <a:rPr lang="en-US" i="1" dirty="0"/>
              <a:t>. Mark 10:27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47700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LIE: I’m not cut out for this. </a:t>
            </a:r>
            <a:br>
              <a:rPr lang="en-US" dirty="0" smtClean="0"/>
            </a:br>
            <a:r>
              <a:rPr lang="en-US" dirty="0" smtClean="0"/>
              <a:t>I’m not as good as others. </a:t>
            </a:r>
            <a:br>
              <a:rPr lang="en-US" dirty="0" smtClean="0"/>
            </a:br>
            <a:r>
              <a:rPr lang="en-US" dirty="0" smtClean="0"/>
              <a:t>I don’t have what it takes.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>
          <a:xfrm>
            <a:off x="457200" y="1981200"/>
            <a:ext cx="8229600" cy="4144963"/>
          </a:xfrm>
        </p:spPr>
      </p:pic>
    </p:spTree>
    <p:extLst>
      <p:ext uri="{BB962C8B-B14F-4D97-AF65-F5344CB8AC3E}">
        <p14:creationId xmlns:p14="http://schemas.microsoft.com/office/powerpoint/2010/main" val="3432750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/>
              <a:t>LIE: I am not cut out for this. I am not as good as others.</a:t>
            </a:r>
            <a:endParaRPr lang="en-US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842962"/>
            <a:ext cx="9144000" cy="635370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TRUTH</a:t>
            </a:r>
          </a:p>
          <a:p>
            <a:pPr marL="0" indent="0" algn="ctr">
              <a:buNone/>
            </a:pPr>
            <a:r>
              <a:rPr lang="en-US" b="1" dirty="0" smtClean="0"/>
              <a:t>God </a:t>
            </a:r>
            <a:r>
              <a:rPr lang="en-US" b="1" dirty="0"/>
              <a:t>is at work in my life. He will give me his life.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My </a:t>
            </a:r>
            <a:r>
              <a:rPr lang="en-US" b="1" dirty="0"/>
              <a:t>identity in Christ is secure; 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no </a:t>
            </a:r>
            <a:r>
              <a:rPr lang="en-US" b="1" dirty="0"/>
              <a:t>one can diminish that.</a:t>
            </a:r>
          </a:p>
          <a:p>
            <a:pPr marL="0" indent="0">
              <a:buNone/>
            </a:pPr>
            <a:r>
              <a:rPr lang="en-US" i="1" dirty="0"/>
              <a:t>Therefore, if anyone is </a:t>
            </a:r>
            <a:r>
              <a:rPr lang="en-US" i="1" u="sng" dirty="0"/>
              <a:t>in Christ, he is a new creatio</a:t>
            </a:r>
            <a:r>
              <a:rPr lang="en-US" i="1" dirty="0"/>
              <a:t>n. The old has passed away; behold, the new has come. II Corinthians 5:</a:t>
            </a:r>
            <a:r>
              <a:rPr lang="en-US" i="1" dirty="0" smtClean="0"/>
              <a:t>17</a:t>
            </a:r>
          </a:p>
          <a:p>
            <a:pPr marL="0" indent="0">
              <a:buNone/>
            </a:pPr>
            <a:r>
              <a:rPr lang="en-US" i="1" u="sng" dirty="0" smtClean="0"/>
              <a:t>You are his masterpiece,</a:t>
            </a:r>
            <a:r>
              <a:rPr lang="en-US" i="1" dirty="0" smtClean="0"/>
              <a:t> created in Christ for good works which He has already planned for you to do.</a:t>
            </a:r>
          </a:p>
          <a:p>
            <a:pPr marL="0" indent="0">
              <a:buNone/>
            </a:pPr>
            <a:r>
              <a:rPr lang="en-US" i="1" dirty="0" smtClean="0"/>
              <a:t>Ephesians 2</a:t>
            </a:r>
          </a:p>
          <a:p>
            <a:pPr marL="0" indent="0">
              <a:buNone/>
            </a:pPr>
            <a:r>
              <a:rPr lang="en-US" i="1" dirty="0"/>
              <a:t>Are not five sparrows sold for two pennies? And not one of them is forgotten before God. Why, even the hairs of your head are all numbered. </a:t>
            </a:r>
            <a:r>
              <a:rPr lang="en-US" i="1" u="sng" dirty="0"/>
              <a:t>Fear not; you are of more value</a:t>
            </a:r>
            <a:r>
              <a:rPr lang="en-US" i="1" dirty="0"/>
              <a:t> than many sparrows. Luke 12: 6-7</a:t>
            </a:r>
            <a:endParaRPr lang="en-US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0008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it comes to anger,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you </a:t>
            </a:r>
            <a:r>
              <a:rPr lang="en-US" u="sng" dirty="0"/>
              <a:t>must </a:t>
            </a:r>
            <a:r>
              <a:rPr lang="en-US" dirty="0"/>
              <a:t>preach God’s truth to yourself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about </a:t>
            </a:r>
            <a:r>
              <a:rPr lang="en-US" dirty="0"/>
              <a:t>yourself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and </a:t>
            </a:r>
            <a:r>
              <a:rPr lang="en-US" dirty="0"/>
              <a:t>about God himself---</a:t>
            </a:r>
          </a:p>
          <a:p>
            <a:r>
              <a:rPr lang="en-US" dirty="0"/>
              <a:t>or you’ll never change.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504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 of Repetition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12724"/>
            <a:ext cx="4038600" cy="50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93900"/>
            <a:ext cx="4129484" cy="41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6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Whatever script is in your mind </a:t>
            </a:r>
            <a:br>
              <a:rPr lang="en-US" dirty="0" smtClean="0"/>
            </a:br>
            <a:r>
              <a:rPr lang="en-US" dirty="0" smtClean="0"/>
              <a:t>is the one you will be subconsciously adlibbing from in your interactions.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96" b="896"/>
          <a:stretch>
            <a:fillRect/>
          </a:stretch>
        </p:blipFill>
        <p:spPr>
          <a:xfrm>
            <a:off x="457200" y="2108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256110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The Pilgrim’s Backpack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417638"/>
            <a:ext cx="76200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994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Strategies for Staying on the Path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How to Redeem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 Worst Parenting Day of Your Life: </a:t>
            </a:r>
          </a:p>
          <a:p>
            <a:pPr marL="0" indent="0" algn="ctr">
              <a:buNone/>
            </a:pPr>
            <a:r>
              <a:rPr lang="en-US" dirty="0" smtClean="0"/>
              <a:t>BE REDEMPTIVELY ANGRY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9044"/>
            <a:ext cx="914400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361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Use </a:t>
            </a:r>
            <a:r>
              <a:rPr lang="en-US" dirty="0" smtClean="0"/>
              <a:t> </a:t>
            </a:r>
            <a:r>
              <a:rPr lang="en-US" dirty="0"/>
              <a:t>your mounting frustration,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y</a:t>
            </a:r>
            <a:r>
              <a:rPr lang="en-US" dirty="0" smtClean="0"/>
              <a:t>our </a:t>
            </a:r>
            <a:r>
              <a:rPr lang="en-US" dirty="0" smtClean="0"/>
              <a:t>anger,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 </a:t>
            </a:r>
            <a:r>
              <a:rPr lang="en-US" dirty="0"/>
              <a:t>a signal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/>
              <a:t>go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b="1" dirty="0" smtClean="0"/>
              <a:t>“</a:t>
            </a:r>
            <a:r>
              <a:rPr lang="en-US" sz="4400" b="1" dirty="0"/>
              <a:t>lower, slower, </a:t>
            </a:r>
            <a:r>
              <a:rPr lang="en-US" sz="4400" b="1" dirty="0" smtClean="0"/>
              <a:t>closer.”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04402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dirty="0" smtClean="0"/>
              <a:t>The Pilgrim’s Problem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479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40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i="1" u="sng" dirty="0"/>
              <a:t>Lower</a:t>
            </a:r>
            <a:r>
              <a:rPr lang="en-US" b="1" u="sng" dirty="0"/>
              <a:t> your voice </a:t>
            </a:r>
            <a:r>
              <a:rPr lang="en-US" dirty="0"/>
              <a:t>because you know that yelling, threatening will not help your reach your mission of nurturing life, opening your child’s/ mate’s heart to redemptive change. </a:t>
            </a:r>
            <a:endParaRPr lang="en-US" dirty="0" smtClean="0"/>
          </a:p>
          <a:p>
            <a:pPr lvl="0"/>
            <a:endParaRPr lang="en-US" dirty="0"/>
          </a:p>
          <a:p>
            <a:r>
              <a:rPr lang="en-US" dirty="0"/>
              <a:t>Your goal is not victory or dominance.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It </a:t>
            </a:r>
            <a:r>
              <a:rPr lang="en-US" dirty="0"/>
              <a:t>is long-term change. </a:t>
            </a:r>
          </a:p>
        </p:txBody>
      </p:sp>
    </p:spTree>
    <p:extLst>
      <p:ext uri="{BB962C8B-B14F-4D97-AF65-F5344CB8AC3E}">
        <p14:creationId xmlns:p14="http://schemas.microsoft.com/office/powerpoint/2010/main" val="626076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8267"/>
          </a:xfrm>
        </p:spPr>
        <p:txBody>
          <a:bodyPr/>
          <a:lstStyle/>
          <a:p>
            <a:r>
              <a:rPr lang="en-US" dirty="0" smtClean="0"/>
              <a:t>LOWER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94305"/>
            <a:ext cx="9025466" cy="5745162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b="1" i="1" u="sng" dirty="0"/>
              <a:t>Lower</a:t>
            </a:r>
            <a:r>
              <a:rPr lang="en-US" b="1" u="sng" dirty="0"/>
              <a:t> your </a:t>
            </a:r>
            <a:r>
              <a:rPr lang="en-US" b="1" u="sng" dirty="0" smtClean="0"/>
              <a:t>fears</a:t>
            </a:r>
            <a:r>
              <a:rPr lang="en-US" dirty="0" smtClean="0"/>
              <a:t>---</a:t>
            </a:r>
          </a:p>
          <a:p>
            <a:pPr marL="0" lvl="0" indent="0">
              <a:buNone/>
            </a:pPr>
            <a:r>
              <a:rPr lang="en-US" dirty="0" smtClean="0"/>
              <a:t>1</a:t>
            </a:r>
            <a:r>
              <a:rPr lang="en-US" b="1" u="sng" dirty="0" smtClean="0"/>
              <a:t>. Preach</a:t>
            </a:r>
            <a:r>
              <a:rPr lang="en-US" dirty="0" smtClean="0"/>
              <a:t> the truth to yourself: 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God </a:t>
            </a:r>
            <a:r>
              <a:rPr lang="en-US" dirty="0"/>
              <a:t>is the author of your story.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Nothing </a:t>
            </a:r>
            <a:r>
              <a:rPr lang="en-US" dirty="0"/>
              <a:t>is too </a:t>
            </a:r>
            <a:r>
              <a:rPr lang="en-US" dirty="0" smtClean="0"/>
              <a:t>complicated </a:t>
            </a:r>
            <a:r>
              <a:rPr lang="en-US" dirty="0"/>
              <a:t>for Him.</a:t>
            </a:r>
          </a:p>
          <a:p>
            <a:pPr marL="0" indent="0">
              <a:buNone/>
            </a:pPr>
            <a:r>
              <a:rPr lang="en-US" dirty="0" smtClean="0"/>
              <a:t>2</a:t>
            </a:r>
            <a:r>
              <a:rPr lang="en-US" b="1" u="sng" dirty="0" smtClean="0"/>
              <a:t>. Remember</a:t>
            </a:r>
            <a:r>
              <a:rPr lang="en-US" dirty="0" smtClean="0"/>
              <a:t>: Anger </a:t>
            </a:r>
            <a:r>
              <a:rPr lang="en-US" dirty="0"/>
              <a:t>comes when you ask your </a:t>
            </a:r>
            <a:r>
              <a:rPr lang="en-US" dirty="0" smtClean="0"/>
              <a:t>kids, your </a:t>
            </a:r>
            <a:r>
              <a:rPr lang="en-US" dirty="0" smtClean="0"/>
              <a:t>	</a:t>
            </a:r>
            <a:r>
              <a:rPr lang="en-US" dirty="0" smtClean="0"/>
              <a:t>mate, your parents, etc. </a:t>
            </a:r>
            <a:r>
              <a:rPr lang="en-US" dirty="0"/>
              <a:t>to give you what they never will be </a:t>
            </a:r>
            <a:r>
              <a:rPr lang="en-US" dirty="0" smtClean="0"/>
              <a:t>	able </a:t>
            </a:r>
            <a:r>
              <a:rPr lang="en-US" dirty="0"/>
              <a:t>to give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Their </a:t>
            </a:r>
            <a:r>
              <a:rPr lang="en-US" dirty="0"/>
              <a:t>compliance, their success, the way they look, act, and treat you---cannot be your basis of well-being in life. </a:t>
            </a:r>
            <a:endParaRPr lang="en-US" dirty="0" smtClean="0"/>
          </a:p>
          <a:p>
            <a:r>
              <a:rPr lang="en-US" dirty="0" smtClean="0"/>
              <a:t>God </a:t>
            </a:r>
            <a:r>
              <a:rPr lang="en-US" dirty="0"/>
              <a:t>is the author of your story, and He didn’t give you your children or your mate to build up </a:t>
            </a:r>
            <a:r>
              <a:rPr lang="en-US" i="1" dirty="0"/>
              <a:t>your</a:t>
            </a:r>
            <a:r>
              <a:rPr lang="en-US" dirty="0"/>
              <a:t> sense of identity. </a:t>
            </a:r>
            <a:endParaRPr lang="en-US" dirty="0" smtClean="0"/>
          </a:p>
          <a:p>
            <a:r>
              <a:rPr lang="en-US" dirty="0" smtClean="0"/>
              <a:t>God </a:t>
            </a:r>
            <a:r>
              <a:rPr lang="en-US" dirty="0"/>
              <a:t>gave you children to build up HIS reputation---that through the good and bad you would </a:t>
            </a:r>
            <a:r>
              <a:rPr lang="en-US" u="sng" dirty="0"/>
              <a:t>learn to trust that nothing is too complicated for Him. </a:t>
            </a:r>
            <a:endParaRPr lang="en-US" u="sng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sz="4600" b="1" dirty="0"/>
          </a:p>
        </p:txBody>
      </p:sp>
    </p:spTree>
    <p:extLst>
      <p:ext uri="{BB962C8B-B14F-4D97-AF65-F5344CB8AC3E}">
        <p14:creationId xmlns:p14="http://schemas.microsoft.com/office/powerpoint/2010/main" val="1737396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267" y="1600200"/>
            <a:ext cx="8957733" cy="5054600"/>
          </a:xfrm>
        </p:spPr>
        <p:txBody>
          <a:bodyPr>
            <a:normAutofit/>
          </a:bodyPr>
          <a:lstStyle/>
          <a:p>
            <a:pPr lvl="0"/>
            <a:r>
              <a:rPr lang="en-US" b="1" i="1" u="sng" dirty="0"/>
              <a:t>Slow </a:t>
            </a:r>
            <a:r>
              <a:rPr lang="en-US" b="1" u="sng" dirty="0"/>
              <a:t>yourself down</a:t>
            </a:r>
            <a:r>
              <a:rPr lang="en-US" dirty="0" smtClean="0"/>
              <a:t>—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Breathe </a:t>
            </a:r>
            <a:r>
              <a:rPr lang="en-US" dirty="0"/>
              <a:t>deeply, unclench your body. </a:t>
            </a:r>
            <a:endParaRPr lang="en-US" dirty="0" smtClean="0"/>
          </a:p>
          <a:p>
            <a:pPr lvl="0"/>
            <a:r>
              <a:rPr lang="en-US" dirty="0" smtClean="0"/>
              <a:t>Go </a:t>
            </a:r>
            <a:r>
              <a:rPr lang="en-US" i="1" dirty="0"/>
              <a:t>slower</a:t>
            </a:r>
            <a:r>
              <a:rPr lang="en-US" dirty="0"/>
              <a:t> b/c you will never be able to deal with a lack of character with a lack of character.  </a:t>
            </a:r>
            <a:endParaRPr lang="en-US" dirty="0" smtClean="0"/>
          </a:p>
          <a:p>
            <a:pPr lvl="0"/>
            <a:r>
              <a:rPr lang="en-US" dirty="0" smtClean="0"/>
              <a:t>Evaluate </a:t>
            </a:r>
            <a:r>
              <a:rPr lang="en-US" dirty="0"/>
              <a:t>your priorities.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Do </a:t>
            </a:r>
            <a:r>
              <a:rPr lang="en-US" dirty="0"/>
              <a:t>you need to go into </a:t>
            </a:r>
            <a:r>
              <a:rPr lang="en-US" dirty="0" smtClean="0"/>
              <a:t>the survival </a:t>
            </a:r>
            <a:r>
              <a:rPr lang="en-US" dirty="0" smtClean="0"/>
              <a:t>zone?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Pare </a:t>
            </a:r>
            <a:r>
              <a:rPr lang="en-US" dirty="0"/>
              <a:t>back what you expect “normal” life should </a:t>
            </a:r>
            <a:r>
              <a:rPr lang="en-US" dirty="0" smtClean="0"/>
              <a:t>	be </a:t>
            </a:r>
            <a:r>
              <a:rPr lang="en-US" dirty="0"/>
              <a:t>and have a “new ordinary” which </a:t>
            </a:r>
            <a:r>
              <a:rPr lang="en-US" dirty="0" smtClean="0"/>
              <a:t>gives </a:t>
            </a:r>
            <a:r>
              <a:rPr lang="en-US" dirty="0"/>
              <a:t>you </a:t>
            </a:r>
            <a:r>
              <a:rPr lang="en-US" dirty="0" smtClean="0"/>
              <a:t>	room </a:t>
            </a:r>
            <a:r>
              <a:rPr lang="en-US" dirty="0"/>
              <a:t>to slow </a:t>
            </a:r>
            <a:r>
              <a:rPr lang="en-US" dirty="0" smtClean="0"/>
              <a:t>down.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086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b="1" i="1" u="sng" dirty="0"/>
              <a:t>Slow </a:t>
            </a:r>
            <a:r>
              <a:rPr lang="en-US" b="1" u="sng" dirty="0"/>
              <a:t>down your expectations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00" y="2413000"/>
            <a:ext cx="64135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407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b="1" u="sng" dirty="0"/>
              <a:t>Move </a:t>
            </a:r>
            <a:r>
              <a:rPr lang="en-US" b="1" i="1" u="sng" dirty="0"/>
              <a:t>closer </a:t>
            </a:r>
            <a:r>
              <a:rPr lang="en-US" b="1" u="sng" dirty="0"/>
              <a:t>physically</a:t>
            </a:r>
            <a:r>
              <a:rPr lang="en-US" dirty="0" smtClean="0"/>
              <a:t>—</a:t>
            </a:r>
          </a:p>
          <a:p>
            <a:pPr lvl="0"/>
            <a:r>
              <a:rPr lang="en-US" dirty="0" smtClean="0"/>
              <a:t>Don’t </a:t>
            </a:r>
            <a:r>
              <a:rPr lang="en-US" dirty="0"/>
              <a:t>withhold yourself as a means of punishment. </a:t>
            </a:r>
            <a:endParaRPr lang="en-US" dirty="0" smtClean="0"/>
          </a:p>
          <a:p>
            <a:pPr lvl="0"/>
            <a:r>
              <a:rPr lang="en-US" dirty="0" smtClean="0"/>
              <a:t>Why doesn’t timeout always work?</a:t>
            </a:r>
          </a:p>
          <a:p>
            <a:pPr lvl="0"/>
            <a:r>
              <a:rPr lang="en-US" dirty="0" smtClean="0"/>
              <a:t>Try </a:t>
            </a:r>
            <a:r>
              <a:rPr lang="en-US" dirty="0"/>
              <a:t>to be as physically close as your child will allow. </a:t>
            </a:r>
          </a:p>
        </p:txBody>
      </p:sp>
    </p:spTree>
    <p:extLst>
      <p:ext uri="{BB962C8B-B14F-4D97-AF65-F5344CB8AC3E}">
        <p14:creationId xmlns:p14="http://schemas.microsoft.com/office/powerpoint/2010/main" val="5619108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b="1" u="sng" dirty="0"/>
              <a:t>Move </a:t>
            </a:r>
            <a:r>
              <a:rPr lang="en-US" b="1" i="1" u="sng" dirty="0"/>
              <a:t>closer</a:t>
            </a:r>
            <a:r>
              <a:rPr lang="en-US" b="1" u="sng" dirty="0"/>
              <a:t> emotionally</a:t>
            </a:r>
            <a:r>
              <a:rPr lang="en-US" dirty="0" smtClean="0"/>
              <a:t>—</a:t>
            </a:r>
          </a:p>
          <a:p>
            <a:r>
              <a:rPr lang="en-US" dirty="0" smtClean="0"/>
              <a:t>	Don’t </a:t>
            </a:r>
            <a:r>
              <a:rPr lang="en-US" dirty="0"/>
              <a:t>begin with a lecture.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Begin </a:t>
            </a:r>
            <a:r>
              <a:rPr lang="en-US" dirty="0"/>
              <a:t>with a confession: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(</a:t>
            </a:r>
            <a:r>
              <a:rPr lang="en-US" dirty="0"/>
              <a:t>1) Repent of any display of your own anger. </a:t>
            </a:r>
            <a:r>
              <a:rPr lang="en-US" dirty="0" smtClean="0"/>
              <a:t>	(</a:t>
            </a:r>
            <a:r>
              <a:rPr lang="en-US" dirty="0"/>
              <a:t>2) Acknowledge that you both need God’s </a:t>
            </a:r>
            <a:r>
              <a:rPr lang="en-US" dirty="0" smtClean="0"/>
              <a:t>				help </a:t>
            </a:r>
            <a:r>
              <a:rPr lang="en-US" dirty="0"/>
              <a:t>to grow.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37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600200"/>
            <a:ext cx="8432800" cy="4902200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/>
              <a:t>Move closer spiritually</a:t>
            </a:r>
            <a:r>
              <a:rPr lang="en-US" dirty="0" smtClean="0"/>
              <a:t>—</a:t>
            </a:r>
          </a:p>
          <a:p>
            <a:r>
              <a:rPr lang="en-US" dirty="0" smtClean="0"/>
              <a:t>Beating </a:t>
            </a:r>
            <a:r>
              <a:rPr lang="en-US" dirty="0"/>
              <a:t>a child or a spouse with guilt does not produce lasting change. Offering hope does.  </a:t>
            </a:r>
            <a:endParaRPr lang="en-US" dirty="0" smtClean="0"/>
          </a:p>
          <a:p>
            <a:r>
              <a:rPr lang="en-US" dirty="0" smtClean="0"/>
              <a:t>Share </a:t>
            </a:r>
            <a:r>
              <a:rPr lang="en-US" dirty="0"/>
              <a:t>stories, steps, insights, you are learning about how to change. 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could be that the way you move closer spiritually is just to let your child gently know that you are praying for him. </a:t>
            </a:r>
          </a:p>
        </p:txBody>
      </p:sp>
    </p:spTree>
    <p:extLst>
      <p:ext uri="{BB962C8B-B14F-4D97-AF65-F5344CB8AC3E}">
        <p14:creationId xmlns:p14="http://schemas.microsoft.com/office/powerpoint/2010/main" val="3792920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REDEMPTIVE ANGER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3" y="1600200"/>
            <a:ext cx="8466667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Redemptive anger spots the wrong,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but </a:t>
            </a:r>
            <a:r>
              <a:rPr lang="en-US" dirty="0"/>
              <a:t>then remembers the Box Top vision: </a:t>
            </a:r>
            <a:endParaRPr lang="en-US" dirty="0" smtClean="0"/>
          </a:p>
          <a:p>
            <a:r>
              <a:rPr lang="en-US" dirty="0" smtClean="0"/>
              <a:t>I </a:t>
            </a:r>
            <a:r>
              <a:rPr lang="en-US" dirty="0"/>
              <a:t>am not the Owner of my </a:t>
            </a:r>
            <a:r>
              <a:rPr lang="en-US" dirty="0" smtClean="0"/>
              <a:t>child.</a:t>
            </a:r>
          </a:p>
          <a:p>
            <a:r>
              <a:rPr lang="en-US" dirty="0" smtClean="0"/>
              <a:t>I </a:t>
            </a:r>
            <a:r>
              <a:rPr lang="en-US" dirty="0"/>
              <a:t>am not </a:t>
            </a:r>
            <a:r>
              <a:rPr lang="en-US" dirty="0" smtClean="0"/>
              <a:t>to be the </a:t>
            </a:r>
            <a:r>
              <a:rPr lang="en-US" dirty="0"/>
              <a:t>Anxious Designer of my child. </a:t>
            </a:r>
            <a:endParaRPr lang="en-US" dirty="0" smtClean="0"/>
          </a:p>
          <a:p>
            <a:r>
              <a:rPr lang="en-US" dirty="0" smtClean="0"/>
              <a:t>Instead </a:t>
            </a:r>
            <a:r>
              <a:rPr lang="en-US" dirty="0"/>
              <a:t>I am a Trusting Tool in the hand of a God of Grace.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391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REDEMPTIVE ANGER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Redemptive anger </a:t>
            </a:r>
            <a:endParaRPr lang="en-US" dirty="0" smtClean="0"/>
          </a:p>
          <a:p>
            <a:r>
              <a:rPr lang="en-US" dirty="0" smtClean="0"/>
              <a:t>turns </a:t>
            </a:r>
            <a:r>
              <a:rPr lang="en-US" dirty="0"/>
              <a:t>from the fire of self-justification </a:t>
            </a:r>
            <a:endParaRPr lang="en-US" dirty="0" smtClean="0"/>
          </a:p>
          <a:p>
            <a:r>
              <a:rPr lang="en-US" dirty="0" smtClean="0"/>
              <a:t>to </a:t>
            </a:r>
            <a:r>
              <a:rPr lang="en-US" dirty="0"/>
              <a:t>humility </a:t>
            </a:r>
            <a:r>
              <a:rPr lang="en-US" dirty="0" smtClean="0"/>
              <a:t>which </a:t>
            </a:r>
            <a:r>
              <a:rPr lang="en-US" dirty="0"/>
              <a:t>can </a:t>
            </a:r>
            <a:endParaRPr lang="en-US" dirty="0" smtClean="0"/>
          </a:p>
          <a:p>
            <a:r>
              <a:rPr lang="en-US" dirty="0" smtClean="0"/>
              <a:t>open </a:t>
            </a:r>
            <a:r>
              <a:rPr lang="en-US" dirty="0"/>
              <a:t>the door for a teaching moment </a:t>
            </a:r>
            <a:endParaRPr lang="en-US" dirty="0" smtClean="0"/>
          </a:p>
          <a:p>
            <a:r>
              <a:rPr lang="en-US" dirty="0" smtClean="0"/>
              <a:t>that </a:t>
            </a:r>
            <a:r>
              <a:rPr lang="en-US" dirty="0"/>
              <a:t>can transform something ugly </a:t>
            </a:r>
            <a:endParaRPr lang="en-US" dirty="0" smtClean="0"/>
          </a:p>
          <a:p>
            <a:r>
              <a:rPr lang="en-US" dirty="0" smtClean="0"/>
              <a:t>into </a:t>
            </a:r>
            <a:r>
              <a:rPr lang="en-US" dirty="0"/>
              <a:t>something beautiful. </a:t>
            </a:r>
          </a:p>
        </p:txBody>
      </p:sp>
    </p:spTree>
    <p:extLst>
      <p:ext uri="{BB962C8B-B14F-4D97-AF65-F5344CB8AC3E}">
        <p14:creationId xmlns:p14="http://schemas.microsoft.com/office/powerpoint/2010/main" val="2573183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b="1" dirty="0" smtClean="0"/>
              <a:t>The Pilgrim’s Future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553633"/>
            <a:ext cx="72390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0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it that rules my heart?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065" y="1702460"/>
            <a:ext cx="6688667" cy="49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5794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374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Refuse to live with regret</a:t>
            </a:r>
            <a:r>
              <a:rPr lang="en-US" b="1" dirty="0"/>
              <a:t>--</a:t>
            </a:r>
            <a:r>
              <a:rPr lang="en-US" b="1" dirty="0" smtClean="0"/>
              <a:t>-</a:t>
            </a:r>
            <a:br>
              <a:rPr lang="en-US" b="1" dirty="0" smtClean="0"/>
            </a:br>
            <a:r>
              <a:rPr lang="en-US" b="1" dirty="0" smtClean="0"/>
              <a:t>about </a:t>
            </a:r>
            <a:r>
              <a:rPr lang="en-US" b="1" dirty="0"/>
              <a:t>the past.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356" y="1591733"/>
            <a:ext cx="6457244" cy="48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60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Instead: </a:t>
            </a:r>
            <a:br>
              <a:rPr lang="en-US" dirty="0" smtClean="0"/>
            </a:br>
            <a:r>
              <a:rPr lang="en-US" dirty="0" smtClean="0"/>
              <a:t>Live as though what God says is true.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067" y="1600200"/>
            <a:ext cx="8703733" cy="4953000"/>
          </a:xfrm>
        </p:spPr>
        <p:txBody>
          <a:bodyPr/>
          <a:lstStyle/>
          <a:p>
            <a:r>
              <a:rPr lang="en-US" dirty="0"/>
              <a:t>Romans 8:1—Therefore, there is </a:t>
            </a:r>
            <a:r>
              <a:rPr lang="en-US" u="sng" dirty="0"/>
              <a:t>no condemnation </a:t>
            </a:r>
            <a:r>
              <a:rPr lang="en-US" dirty="0"/>
              <a:t>to those who are in Christ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Romans 8:28—When our hearts want to please Jesus</a:t>
            </a:r>
            <a:r>
              <a:rPr lang="en-US" u="sng" dirty="0"/>
              <a:t>, he promises to “work everything together</a:t>
            </a:r>
            <a:r>
              <a:rPr lang="en-US" dirty="0"/>
              <a:t>” even our past mistakes---“for good.”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Romans 8: 32 </a:t>
            </a:r>
            <a:r>
              <a:rPr lang="en-US" i="1" u="sng" dirty="0"/>
              <a:t>Nothing</a:t>
            </a:r>
            <a:r>
              <a:rPr lang="en-US" u="sng" dirty="0"/>
              <a:t> </a:t>
            </a:r>
            <a:r>
              <a:rPr lang="en-US" dirty="0"/>
              <a:t>you do or have done can separate you from God’s love. </a:t>
            </a:r>
          </a:p>
        </p:txBody>
      </p:sp>
    </p:spTree>
    <p:extLst>
      <p:ext uri="{BB962C8B-B14F-4D97-AF65-F5344CB8AC3E}">
        <p14:creationId xmlns:p14="http://schemas.microsoft.com/office/powerpoint/2010/main" val="41559408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/>
            </a:r>
            <a:br>
              <a:rPr lang="en-US" b="1" u="sng" dirty="0" smtClean="0"/>
            </a:br>
            <a:r>
              <a:rPr lang="en-US" b="1" u="sng" dirty="0" smtClean="0"/>
              <a:t>Refuse to live with regret</a:t>
            </a:r>
            <a:r>
              <a:rPr lang="en-US" dirty="0" smtClean="0"/>
              <a:t>—</a:t>
            </a:r>
            <a:br>
              <a:rPr lang="en-US" dirty="0" smtClean="0"/>
            </a:br>
            <a:r>
              <a:rPr lang="en-US" b="1" dirty="0" smtClean="0"/>
              <a:t>about the present.</a:t>
            </a:r>
            <a:br>
              <a:rPr lang="en-US" b="1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39660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reject the good God offers because you expect some </a:t>
            </a:r>
            <a:r>
              <a:rPr lang="en-US" i="1" dirty="0" smtClean="0"/>
              <a:t>other </a:t>
            </a:r>
            <a:r>
              <a:rPr lang="en-US" dirty="0" smtClean="0"/>
              <a:t>good.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42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53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our </a:t>
            </a:r>
            <a:r>
              <a:rPr lang="en-US" dirty="0" smtClean="0"/>
              <a:t>anger, resentment, </a:t>
            </a:r>
            <a:r>
              <a:rPr lang="en-US" dirty="0"/>
              <a:t>disappointment,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can be sulky with God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and </a:t>
            </a:r>
            <a:r>
              <a:rPr lang="en-US" dirty="0"/>
              <a:t>refuse the good He wants to give us--</a:t>
            </a:r>
            <a:r>
              <a:rPr lang="en-US" dirty="0" smtClean="0"/>
              <a:t>-</a:t>
            </a:r>
          </a:p>
          <a:p>
            <a:pPr marL="0" indent="0">
              <a:buNone/>
            </a:pPr>
            <a:r>
              <a:rPr lang="en-US" dirty="0" smtClean="0"/>
              <a:t>albeit </a:t>
            </a:r>
            <a:r>
              <a:rPr lang="en-US" dirty="0"/>
              <a:t>through hard times</a:t>
            </a:r>
            <a:r>
              <a:rPr lang="en-US" dirty="0" smtClean="0"/>
              <a:t>—</a:t>
            </a:r>
          </a:p>
          <a:p>
            <a:pPr marL="0" indent="0">
              <a:buNone/>
            </a:pPr>
            <a:r>
              <a:rPr lang="en-US" dirty="0" smtClean="0"/>
              <a:t>because </a:t>
            </a:r>
            <a:r>
              <a:rPr lang="en-US" dirty="0"/>
              <a:t>it was not the good we expected. 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In </a:t>
            </a:r>
            <a:r>
              <a:rPr lang="en-US" dirty="0"/>
              <a:t>our resentment, we refuse to let God surprise us with His good.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196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opposite of anger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60" b="10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23637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Gratitude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---the </a:t>
            </a:r>
            <a:r>
              <a:rPr lang="en-US" dirty="0"/>
              <a:t>practice of deciding to give thanks,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even </a:t>
            </a:r>
            <a:r>
              <a:rPr lang="en-US" dirty="0"/>
              <a:t>when one good was expected,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but </a:t>
            </a:r>
            <a:r>
              <a:rPr lang="en-US" dirty="0"/>
              <a:t>another is </a:t>
            </a:r>
            <a:r>
              <a:rPr lang="en-US" dirty="0" smtClean="0"/>
              <a:t>given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can’t be angry when you are giving </a:t>
            </a:r>
            <a:r>
              <a:rPr lang="en-US" dirty="0" smtClean="0"/>
              <a:t>thanks!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729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Olympics of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678" b="86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51307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75933"/>
            <a:ext cx="9144000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Our mission is to nurture </a:t>
            </a:r>
            <a:r>
              <a:rPr lang="en-US" dirty="0" smtClean="0"/>
              <a:t>life, </a:t>
            </a:r>
            <a:r>
              <a:rPr lang="en-US" dirty="0"/>
              <a:t>and we can do this because Jesus is 24/7 nurturing His life in us, </a:t>
            </a: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giving </a:t>
            </a:r>
            <a:r>
              <a:rPr lang="en-US" dirty="0"/>
              <a:t>us the desire and power </a:t>
            </a:r>
            <a:r>
              <a:rPr lang="en-US" dirty="0" smtClean="0"/>
              <a:t>to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sz="900" dirty="0"/>
          </a:p>
          <a:p>
            <a:pPr marL="0" lvl="0" indent="0">
              <a:buNone/>
            </a:pPr>
            <a:r>
              <a:rPr lang="en-US" dirty="0" smtClean="0"/>
              <a:t>1. Reprogram </a:t>
            </a:r>
            <a:r>
              <a:rPr lang="en-US" dirty="0"/>
              <a:t>our minds and hearts with His truth.</a:t>
            </a:r>
          </a:p>
          <a:p>
            <a:pPr marL="0" lvl="0" indent="0">
              <a:buNone/>
            </a:pPr>
            <a:r>
              <a:rPr lang="en-US" dirty="0" smtClean="0"/>
              <a:t>2. Trust </a:t>
            </a:r>
            <a:r>
              <a:rPr lang="en-US" dirty="0"/>
              <a:t>that we really can change: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He </a:t>
            </a:r>
            <a:r>
              <a:rPr lang="en-US" dirty="0"/>
              <a:t>goes lower, </a:t>
            </a:r>
            <a:r>
              <a:rPr lang="en-US" dirty="0" smtClean="0"/>
              <a:t>slower</a:t>
            </a:r>
            <a:r>
              <a:rPr lang="en-US" dirty="0"/>
              <a:t>, closer with us </a:t>
            </a:r>
            <a:endParaRPr lang="en-US" dirty="0" smtClean="0"/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 smtClean="0"/>
              <a:t>so </a:t>
            </a:r>
            <a:r>
              <a:rPr lang="en-US" dirty="0"/>
              <a:t>that we can with </a:t>
            </a:r>
            <a:r>
              <a:rPr lang="en-US" dirty="0" smtClean="0"/>
              <a:t>	others</a:t>
            </a:r>
            <a:r>
              <a:rPr lang="en-US" dirty="0"/>
              <a:t>.</a:t>
            </a:r>
          </a:p>
          <a:p>
            <a:pPr marL="0" lvl="0" indent="0">
              <a:buNone/>
            </a:pPr>
            <a:r>
              <a:rPr lang="en-US" dirty="0" smtClean="0"/>
              <a:t>3. Forsake </a:t>
            </a:r>
            <a:r>
              <a:rPr lang="en-US" dirty="0"/>
              <a:t>living with regret </a:t>
            </a:r>
          </a:p>
          <a:p>
            <a:pPr marL="0" lvl="0" indent="0">
              <a:buNone/>
            </a:pPr>
            <a:r>
              <a:rPr lang="en-US" dirty="0" smtClean="0"/>
              <a:t>	because </a:t>
            </a:r>
            <a:r>
              <a:rPr lang="en-US" dirty="0"/>
              <a:t>He is the </a:t>
            </a:r>
            <a:r>
              <a:rPr lang="en-US" dirty="0" smtClean="0"/>
              <a:t>author </a:t>
            </a:r>
            <a:r>
              <a:rPr lang="en-US" dirty="0"/>
              <a:t>of our story.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1" y="-304800"/>
            <a:ext cx="3748171" cy="24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4398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1500"/>
            <a:ext cx="9144000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38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don’t parent our children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based on their behaviors.</a:t>
            </a:r>
          </a:p>
          <a:p>
            <a:r>
              <a:rPr lang="en-US" dirty="0" smtClean="0"/>
              <a:t>We parent our children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based on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i="1" dirty="0" smtClean="0"/>
              <a:t>our interpretation </a:t>
            </a:r>
            <a:r>
              <a:rPr lang="en-US" dirty="0" smtClean="0"/>
              <a:t>of their behaviors. </a:t>
            </a:r>
          </a:p>
          <a:p>
            <a:r>
              <a:rPr lang="en-US" dirty="0" smtClean="0"/>
              <a:t>Our interpretations spring from what rules our </a:t>
            </a:r>
          </a:p>
          <a:p>
            <a:pPr marL="0" indent="0">
              <a:buNone/>
            </a:pPr>
            <a:r>
              <a:rPr lang="en-US" dirty="0" smtClean="0"/>
              <a:t>	hearts.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2063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Table Talk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" y="1600200"/>
            <a:ext cx="8940800" cy="5054600"/>
          </a:xfrm>
        </p:spPr>
        <p:txBody>
          <a:bodyPr>
            <a:normAutofit/>
          </a:bodyPr>
          <a:lstStyle/>
          <a:p>
            <a:r>
              <a:rPr lang="en-US" dirty="0" smtClean="0"/>
              <a:t>What idea/principle particularly spoke to you?</a:t>
            </a:r>
          </a:p>
          <a:p>
            <a:pPr marL="0" indent="0">
              <a:buNone/>
            </a:pPr>
            <a:r>
              <a:rPr lang="en-US" dirty="0" smtClean="0"/>
              <a:t>	Why?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In what ways to do you need to go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“lower, slower, closer”?</a:t>
            </a:r>
          </a:p>
          <a:p>
            <a:pPr marL="0" indent="0">
              <a:buNone/>
            </a:pPr>
            <a:endParaRPr lang="en-US" sz="800" dirty="0" smtClean="0"/>
          </a:p>
          <a:p>
            <a:r>
              <a:rPr lang="en-US" dirty="0" smtClean="0"/>
              <a:t>From your perspective,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what is the opposite of anger?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141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“What rules my heart?”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asks </a:t>
            </a:r>
            <a:r>
              <a:rPr lang="en-US" dirty="0" smtClean="0"/>
              <a:t>you to look inside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at </a:t>
            </a:r>
            <a:r>
              <a:rPr lang="en-US" dirty="0" smtClean="0"/>
              <a:t>the expectations you have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that </a:t>
            </a:r>
            <a:r>
              <a:rPr lang="en-US" dirty="0" smtClean="0"/>
              <a:t>are being threatened or denied.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Your motives are always centered on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protecting </a:t>
            </a:r>
            <a:r>
              <a:rPr lang="en-US" dirty="0" smtClean="0"/>
              <a:t>or defending what rules your heart.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37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6267" y="1151467"/>
            <a:ext cx="4309533" cy="5706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I deep down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fear </a:t>
            </a:r>
            <a:r>
              <a:rPr lang="en-US" dirty="0" smtClean="0"/>
              <a:t>or want can hijack </a:t>
            </a:r>
            <a:r>
              <a:rPr lang="en-US" dirty="0" smtClean="0"/>
              <a:t>my </a:t>
            </a:r>
            <a:r>
              <a:rPr lang="en-US" dirty="0" smtClean="0"/>
              <a:t>emotional reactions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Anger management can definitely help in dealing with specific </a:t>
            </a:r>
            <a:r>
              <a:rPr lang="en-US" dirty="0" smtClean="0"/>
              <a:t>situations.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</a:t>
            </a:r>
            <a:r>
              <a:rPr lang="en-US" dirty="0" smtClean="0"/>
              <a:t>hat rules my heart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 smtClean="0"/>
              <a:t>what I need to get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long</a:t>
            </a:r>
            <a:r>
              <a:rPr lang="en-US" dirty="0" smtClean="0"/>
              <a:t>-term help with.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4206" r="24206"/>
          <a:stretch>
            <a:fillRect/>
          </a:stretch>
        </p:blipFill>
        <p:spPr>
          <a:xfrm>
            <a:off x="4986867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42169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Anger is a messenger.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Anger is a “red light.”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52700"/>
            <a:ext cx="3302000" cy="3340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866" y="2146300"/>
            <a:ext cx="2009203" cy="2036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99" y="418253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82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1404</Words>
  <Application>Microsoft Macintosh PowerPoint</Application>
  <PresentationFormat>On-screen Show (4:3)</PresentationFormat>
  <Paragraphs>241</Paragraphs>
  <Slides>60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The Pilgrim’s Progress  of the  Angry Mom</vt:lpstr>
      <vt:lpstr>PowerPoint Presentation</vt:lpstr>
      <vt:lpstr>PowerPoint Presentation</vt:lpstr>
      <vt:lpstr>The Pilgrim’s Problem</vt:lpstr>
      <vt:lpstr>What is it that rules my heart?</vt:lpstr>
      <vt:lpstr>PowerPoint Presentation</vt:lpstr>
      <vt:lpstr>PowerPoint Presentation</vt:lpstr>
      <vt:lpstr>PowerPoint Presentation</vt:lpstr>
      <vt:lpstr>PowerPoint Presentation</vt:lpstr>
      <vt:lpstr>Where do you go for help?</vt:lpstr>
      <vt:lpstr>PowerPoint Presentation</vt:lpstr>
      <vt:lpstr>The Pilgrim’s Guide</vt:lpstr>
      <vt:lpstr>Living Down in the Puzzle Pieces</vt:lpstr>
      <vt:lpstr>What do we need to keep in mind?</vt:lpstr>
      <vt:lpstr>The Box Top View</vt:lpstr>
      <vt:lpstr>A Biblical Box Top</vt:lpstr>
      <vt:lpstr>Box Top View:  My Treasure</vt:lpstr>
      <vt:lpstr>PowerPoint Presentation</vt:lpstr>
      <vt:lpstr>Box Top View:    My Mission</vt:lpstr>
      <vt:lpstr>Anxious Designer</vt:lpstr>
      <vt:lpstr>Trusting Tool</vt:lpstr>
      <vt:lpstr>PowerPoint Presentation</vt:lpstr>
      <vt:lpstr>Are you woman enough for the job?</vt:lpstr>
      <vt:lpstr>Tell yourself the truth: NO!! But God is more than enough. </vt:lpstr>
      <vt:lpstr>At the Root of Anger: LIES</vt:lpstr>
      <vt:lpstr>LIE: I am alone in my anger.</vt:lpstr>
      <vt:lpstr>LIE: I am alone in my anger.</vt:lpstr>
      <vt:lpstr>LIE: I am trapped.  There is no way out of this situation.</vt:lpstr>
      <vt:lpstr>LIE: There’s no way out. I am trapped.</vt:lpstr>
      <vt:lpstr>LIE: I cannot change.  This anger pattern is too strong.</vt:lpstr>
      <vt:lpstr>LIE: I cannot change.</vt:lpstr>
      <vt:lpstr>LIE: I’m not cut out for this.  I’m not as good as others.  I don’t have what it takes.</vt:lpstr>
      <vt:lpstr>LIE: I am not cut out for this. I am not as good as others.</vt:lpstr>
      <vt:lpstr>PowerPoint Presentation</vt:lpstr>
      <vt:lpstr>The Law of Repetition</vt:lpstr>
      <vt:lpstr>Whatever script is in your mind  is the one you will be subconsciously adlibbing from in your interactions.</vt:lpstr>
      <vt:lpstr>The Pilgrim’s Backpack</vt:lpstr>
      <vt:lpstr>3 Strategies for Staying on the Path</vt:lpstr>
      <vt:lpstr>PowerPoint Presentation</vt:lpstr>
      <vt:lpstr>LOWER</vt:lpstr>
      <vt:lpstr>LOWER</vt:lpstr>
      <vt:lpstr>SLOWER</vt:lpstr>
      <vt:lpstr>SLOWER</vt:lpstr>
      <vt:lpstr>CLOSER</vt:lpstr>
      <vt:lpstr>CLOSER</vt:lpstr>
      <vt:lpstr>CLOSER</vt:lpstr>
      <vt:lpstr>REDEMPTIVE ANGER</vt:lpstr>
      <vt:lpstr>REDEMPTIVE ANGER</vt:lpstr>
      <vt:lpstr>The Pilgrim’s Future</vt:lpstr>
      <vt:lpstr>Refuse to live with regret--- about the past. </vt:lpstr>
      <vt:lpstr>Instead:  Live as though what God says is true.</vt:lpstr>
      <vt:lpstr> Refuse to live with regret— about the present.  </vt:lpstr>
      <vt:lpstr>Don’t reject the good God offers because you expect some other good.</vt:lpstr>
      <vt:lpstr>PowerPoint Presentation</vt:lpstr>
      <vt:lpstr>What is the opposite of anger</vt:lpstr>
      <vt:lpstr>Gratitude</vt:lpstr>
      <vt:lpstr>The Olympics of Trust</vt:lpstr>
      <vt:lpstr>PowerPoint Presentation</vt:lpstr>
      <vt:lpstr>PowerPoint Presentation</vt:lpstr>
      <vt:lpstr>Table Talk</vt:lpstr>
    </vt:vector>
  </TitlesOfParts>
  <Company>Rivendell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MaeBelle King</dc:creator>
  <cp:lastModifiedBy>MaeBelle King</cp:lastModifiedBy>
  <cp:revision>48</cp:revision>
  <dcterms:created xsi:type="dcterms:W3CDTF">2019-03-11T21:10:39Z</dcterms:created>
  <dcterms:modified xsi:type="dcterms:W3CDTF">2019-03-14T22:44:45Z</dcterms:modified>
</cp:coreProperties>
</file>